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4660"/>
  </p:normalViewPr>
  <p:slideViewPr>
    <p:cSldViewPr snapToGrid="0">
      <p:cViewPr varScale="1">
        <p:scale>
          <a:sx n="87" d="100"/>
          <a:sy n="87" d="100"/>
        </p:scale>
        <p:origin x="4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0665E-3F5A-9880-E1ED-83390AC18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84BDE5-3131-6E02-FBA0-E2B2C4B27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C93322-271F-04FB-303A-6FBCB950B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1D0240-C297-C587-9975-D95BC68C6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534F59-D7F8-55BF-ED63-E86A3341F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248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4CA81-15FD-FFFD-9137-0D4CFD8E6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4ED8961-B720-EC15-CD60-7625DCC70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1C846F-13D8-FF72-9009-B49D7DDA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067719-37C1-7E6D-4EB3-923F93A0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9958A3-6CA9-1678-BD98-8DE5981F7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617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ABD2AAA-3B1E-6403-076F-551A96A35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85A3C95-188E-4F0E-E195-6D57275AE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2BFE8AD-E422-F70D-2FBF-B0E3CAC84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7045E1-281F-4F67-57D7-EF7911643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04D8A27-CA65-7A35-A9E3-E635D2C55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314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0BABCA-BFCB-1E13-CB1D-1358191AB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0999C1-DFF5-5D18-0206-D54FEEA73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0135A50-7D59-EABA-241E-ECEC5EEB7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5D7744-2FC5-54F6-FD27-74B0471D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4FE532-17B1-8E06-D981-A6C8959E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927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B8BEA-3BC1-CF5E-8309-E0EC5FEE3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F9AE49E-F406-6173-8F52-539908AB0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05671E-A5E4-EECE-AA85-4783C08F5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47AEF2-9C62-5DE5-44EA-31411EDA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07BC647-92C2-1C87-8AC7-5481142EE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A2565-94D2-58F9-CE78-AEF6B89D7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C1D030-12BE-7D63-2B01-A9B4AC968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2347E96-4214-4494-2AB6-4D6B2C66C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F8CEA59-A13A-6D90-3CDA-D85E8F72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10DE5B-3BA8-9969-A9B9-8F4C12573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BBBAB3A-B638-F1B1-E05A-AEC317CB8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8525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DB6B1-1C98-BAC4-7D8C-813B750A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72A86F-52F8-ECB8-3B61-584C627A1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146826-49F0-61FF-ADB2-D3EA4547F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41404A8-5FEA-67E2-8FB4-8FF8C7A99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A83DBDB-E07C-1369-1C3B-79BBE8AC2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EC566BB-A5C9-F31D-7A91-32C4D0EE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ADDC6A-8DE6-8F54-C57E-93757EF71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28F44F4-E5A3-F843-D838-BB59B6F63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011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3BB8E-E1D3-18AD-C8BB-967F0C799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DCEB5DF-0F46-70DF-F0F3-05DF3254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4A64B9E-179F-11B1-1AFF-7DC3A206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A9ECF9B-92EA-4BE3-EA21-46E8E7120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178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E8A2E0A-E4D0-B669-2918-70F8047A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456261F-80B0-AD33-13BA-5E8629D9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E1588D0-D72A-F76D-3566-4CF217ED5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242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8F3AE-3BCC-C191-869F-E909F8914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62D27E-9397-799C-2AFA-DAEBACE2D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BADE3CC-6530-8152-F52A-85DD53C3E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BC5C6E5-F486-106A-E85C-AFE72DE8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1F2570A-7374-E746-AAFF-DB5DEA2A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69EED9A-9666-FEE9-1259-B1549B1A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165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DB7E5F-C4EC-2719-AE36-C9C950432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4626608-4152-ABF4-108E-098B71AE1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D9BC8F8-83C2-04C0-C69B-FAEB22779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E811D0-F00B-0255-9A60-217950EA7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7AC6C0A-07DE-4F3E-DDDE-0CEB79DD9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D74710-E33E-96A8-4330-DC720184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722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C175A7D-F662-4E30-75D2-893D87B6B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E23895-2765-C9BF-5D3B-E8557BA21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5086B2-245C-29A5-C072-C18014D00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CB48E7-A383-41AB-8403-1FBAFCFD25CE}" type="datetimeFigureOut">
              <a:rPr lang="da-DK" smtClean="0"/>
              <a:t>23-06-2024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9D1008B-4B1E-78CD-463A-4149AF5D94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33C1BF-47A2-B2D3-E9BC-6731D6F0C9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56F125-1CAF-48DB-B067-149889D51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613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4871A-95FF-64C7-7EAA-CF8FD9006D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asd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40A86C2-C5B3-A96D-AC9A-8436CF686B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650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5B3103B79D8949AA748660529B6D43" ma:contentTypeVersion="15" ma:contentTypeDescription="Create a new document." ma:contentTypeScope="" ma:versionID="ce9719b786664dd79cc7859004a066e8">
  <xsd:schema xmlns:xsd="http://www.w3.org/2001/XMLSchema" xmlns:xs="http://www.w3.org/2001/XMLSchema" xmlns:p="http://schemas.microsoft.com/office/2006/metadata/properties" xmlns:ns3="f4d46661-3d3d-4d89-8c33-d1978fb78b94" xmlns:ns4="b862cfc6-5ad1-413e-9017-a6cd0737fe18" targetNamespace="http://schemas.microsoft.com/office/2006/metadata/properties" ma:root="true" ma:fieldsID="35d8498e94a30c100778719ab85867d6" ns3:_="" ns4:_="">
    <xsd:import namespace="f4d46661-3d3d-4d89-8c33-d1978fb78b94"/>
    <xsd:import namespace="b862cfc6-5ad1-413e-9017-a6cd0737fe1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d46661-3d3d-4d89-8c33-d1978fb78b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2cfc6-5ad1-413e-9017-a6cd0737fe1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4d46661-3d3d-4d89-8c33-d1978fb78b9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527855-C96D-49E7-BCA6-8FE5C5F811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d46661-3d3d-4d89-8c33-d1978fb78b94"/>
    <ds:schemaRef ds:uri="b862cfc6-5ad1-413e-9017-a6cd0737f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A6B228-B1B6-4024-A288-75633143765D}">
  <ds:schemaRefs>
    <ds:schemaRef ds:uri="b862cfc6-5ad1-413e-9017-a6cd0737fe18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f4d46661-3d3d-4d89-8c33-d1978fb78b9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C92FFAA-D764-4B83-B1E6-D6CB8A8935D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3927f91-cda1-4696-af89-8c9f1ceffa91}" enabled="0" method="" siteId="{a3927f91-cda1-4696-af89-8c9f1ceffa9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asd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Magnus Goltermann</dc:creator>
  <cp:lastModifiedBy>Magnus Goltermann</cp:lastModifiedBy>
  <cp:revision>4</cp:revision>
  <dcterms:created xsi:type="dcterms:W3CDTF">2024-06-06T13:28:25Z</dcterms:created>
  <dcterms:modified xsi:type="dcterms:W3CDTF">2024-06-23T09:53:38Z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0x010100A55B3103B79D8949AA748660529B6D43</vt:lpwstr>
  </property>
</Properties>
</file>